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8" r:id="rId4"/>
    <p:sldId id="259" r:id="rId5"/>
    <p:sldId id="257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1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7" autoAdjust="0"/>
  </p:normalViewPr>
  <p:slideViewPr>
    <p:cSldViewPr>
      <p:cViewPr varScale="1">
        <p:scale>
          <a:sx n="74" d="100"/>
          <a:sy n="74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7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98730-1A85-421B-8EAB-CDDABD133404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1B54E-F908-4FD8-B907-F3165E6FD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63868-7FFE-4190-B882-2DA69FBA7B7C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0333A-5D1F-4FDE-A615-56B8597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endParaRPr lang="en-US" baseline="0" dirty="0" smtClean="0"/>
          </a:p>
          <a:p>
            <a:pPr lvl="1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-</a:t>
            </a:r>
          </a:p>
          <a:p>
            <a:pPr lvl="1">
              <a:buFontTx/>
              <a:buChar char="-"/>
            </a:pPr>
            <a:endParaRPr lang="en-US" baseline="0" dirty="0" smtClean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We have begun</a:t>
            </a:r>
            <a:r>
              <a:rPr lang="en-US" baseline="0" dirty="0" smtClean="0"/>
              <a:t> to provide Professional Development for teachers and administrators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During these sessions</a:t>
            </a:r>
            <a:r>
              <a:rPr lang="en-US" baseline="0" dirty="0" smtClean="0"/>
              <a:t> we are encouraging teacher to begin to teach any new academic language used in the CCCS which is not currently used in our state standards.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Develop curriculum teams of teachers to revise pacing guides for SCUSD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Since there is a heavy emphasis on technology, we also need to prepare our classrooms and schools and students for this demand.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California Common Core Standards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39624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CCCS = California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Standards are listed as conceptual categories rather than courses.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Number and Quantity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Algebra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Functions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Modeling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Geometry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Statistics and Probability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High School Mathematics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 pathways could be:</a:t>
            </a:r>
          </a:p>
          <a:p>
            <a:pPr lvl="1"/>
            <a:r>
              <a:rPr lang="en-US" dirty="0" smtClean="0"/>
              <a:t>Course specific (Algebra 1, Geometry, Algebra II, etc)</a:t>
            </a:r>
          </a:p>
          <a:p>
            <a:pPr lvl="1"/>
            <a:r>
              <a:rPr lang="en-US" dirty="0" smtClean="0"/>
              <a:t>Grade level specific with conceptual categories woven through each level (9</a:t>
            </a:r>
            <a:r>
              <a:rPr lang="en-US" baseline="30000" dirty="0" smtClean="0"/>
              <a:t>th</a:t>
            </a:r>
            <a:r>
              <a:rPr lang="en-US" dirty="0" smtClean="0"/>
              <a:t> grade, 10</a:t>
            </a:r>
            <a:r>
              <a:rPr lang="en-US" baseline="30000" dirty="0" smtClean="0"/>
              <a:t>th</a:t>
            </a:r>
            <a:r>
              <a:rPr lang="en-US" dirty="0" smtClean="0"/>
              <a:t> grade, etc)</a:t>
            </a:r>
          </a:p>
          <a:p>
            <a:endParaRPr lang="en-US" dirty="0" smtClean="0"/>
          </a:p>
          <a:p>
            <a:r>
              <a:rPr lang="en-US" dirty="0" smtClean="0"/>
              <a:t>State is still deciding if this is a state or local decision as to pathway options for students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School Mathematics Pathways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Links classroom mathematics and statistics to everyday life, work and decision-making.</a:t>
            </a:r>
          </a:p>
          <a:p>
            <a:r>
              <a:rPr lang="en-US" dirty="0" smtClean="0"/>
              <a:t>A model can be very simple, or quite complex.</a:t>
            </a:r>
          </a:p>
          <a:p>
            <a:r>
              <a:rPr lang="en-US" dirty="0" smtClean="0"/>
              <a:t>Modeling is best interpreted not as a collection of isolated topics but rather in relation to other standards.</a:t>
            </a:r>
          </a:p>
          <a:p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Design the layout of the stalls in a school fair so as to raise as much money as possible.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of Modeling	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recommended that districts do a one to one correlation when adopting the CCCS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order to highlight the differences in depth and rigor – see handout 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Emphasis on: gathering information, synthesizing information, communicating information, using technology and strong critical analysis skills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Standards Correlations for CCCS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CCCS are expected to be implemented by 2012-2013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CST will be replaced with a national exam in 2014- 2015</a:t>
            </a:r>
          </a:p>
          <a:p>
            <a:endParaRPr lang="en-US" dirty="0" smtClean="0"/>
          </a:p>
          <a:p>
            <a:r>
              <a:rPr lang="en-US" dirty="0" smtClean="0"/>
              <a:t>National assessments will be administered in grade 3-8 and once in high school </a:t>
            </a:r>
          </a:p>
          <a:p>
            <a:endParaRPr lang="en-US" dirty="0" smtClean="0"/>
          </a:p>
          <a:p>
            <a:r>
              <a:rPr lang="en-US" dirty="0" smtClean="0"/>
              <a:t>New national exams are being developed by two major organizations:</a:t>
            </a:r>
          </a:p>
          <a:p>
            <a:pPr lvl="1"/>
            <a:r>
              <a:rPr lang="en-US" dirty="0" smtClean="0"/>
              <a:t>Smarter Balance Assessment Consortium (SBAC) – Washington State</a:t>
            </a:r>
          </a:p>
          <a:p>
            <a:pPr lvl="1"/>
            <a:r>
              <a:rPr lang="en-US" dirty="0" smtClean="0"/>
              <a:t>Partnership for Assessment of Readiness for College and Careers (PARCC) - Florida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 System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Assessment will also include documentation that students are on track to become college and career ready. </a:t>
            </a:r>
          </a:p>
          <a:p>
            <a:endParaRPr lang="en-US" sz="2400" dirty="0" smtClean="0"/>
          </a:p>
          <a:p>
            <a:r>
              <a:rPr lang="en-US" sz="2400" dirty="0" smtClean="0"/>
              <a:t>Assessments are proposed to be NWEA “like”, assessing 4 times a year and computer based and project based.</a:t>
            </a:r>
          </a:p>
          <a:p>
            <a:endParaRPr lang="en-US" sz="2400" dirty="0" smtClean="0"/>
          </a:p>
          <a:p>
            <a:r>
              <a:rPr lang="en-US" sz="2400" dirty="0" smtClean="0"/>
              <a:t>Federal government is challenging all states to develop (if they have not already) a growth model rather than a proficiency model of assessment.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California currently has a growth model.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Accountability System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 awareness of CCCS with parents, community members, teachers and students</a:t>
            </a:r>
          </a:p>
          <a:p>
            <a:endParaRPr lang="en-US" dirty="0" smtClean="0"/>
          </a:p>
          <a:p>
            <a:r>
              <a:rPr lang="en-US" dirty="0" smtClean="0"/>
              <a:t>Remain informed about state timeline and guidelines for lifting the suspension on framework development and instructional materials adoptions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Continue to promote and enhance Performance Based Assessments currently being used in our district </a:t>
            </a:r>
            <a:r>
              <a:rPr lang="en-US" sz="1900" dirty="0" smtClean="0"/>
              <a:t>(i.e. MAC, MS Science PBA, Physics PBA, Writing PBAs K-12) </a:t>
            </a:r>
            <a:r>
              <a:rPr lang="en-US" dirty="0" smtClean="0"/>
              <a:t>because they are similar in nature to the expected National Exam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SCUSD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 Professional Development for teachers and administrators around CCCS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Begin now to teach academic language used in CCCS which is not currently in the state standards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Develop curriculum teams to revise pacing guides for CCCS in SCUSD</a:t>
            </a:r>
          </a:p>
          <a:p>
            <a:endParaRPr lang="en-US" dirty="0" smtClean="0"/>
          </a:p>
          <a:p>
            <a:r>
              <a:rPr lang="en-US" dirty="0" smtClean="0"/>
              <a:t>Prepare and plan for enhanced technology needs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SCUSD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Core standards corresponds with the original NCLB timeline of 2014</a:t>
            </a:r>
          </a:p>
          <a:p>
            <a:endParaRPr lang="en-US" dirty="0" smtClean="0"/>
          </a:p>
          <a:p>
            <a:r>
              <a:rPr lang="en-US" dirty="0" smtClean="0"/>
              <a:t>Students need real world skills for college and the workforce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Standards address international competition, equity and collaboration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Federal Purpose for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The development of these National Common Core Standards included:</a:t>
            </a:r>
          </a:p>
          <a:p>
            <a:pPr lvl="2"/>
            <a:r>
              <a:rPr lang="en-US" dirty="0" smtClean="0"/>
              <a:t>Parents</a:t>
            </a:r>
          </a:p>
          <a:p>
            <a:pPr lvl="2"/>
            <a:r>
              <a:rPr lang="en-US" dirty="0" smtClean="0"/>
              <a:t>Educators</a:t>
            </a:r>
          </a:p>
          <a:p>
            <a:pPr lvl="2"/>
            <a:r>
              <a:rPr lang="en-US" dirty="0" smtClean="0"/>
              <a:t>Content Experts</a:t>
            </a:r>
          </a:p>
          <a:p>
            <a:pPr lvl="2"/>
            <a:r>
              <a:rPr lang="en-US" dirty="0" smtClean="0"/>
              <a:t>Researchers</a:t>
            </a:r>
          </a:p>
          <a:p>
            <a:pPr lvl="2"/>
            <a:r>
              <a:rPr lang="en-US" dirty="0" smtClean="0"/>
              <a:t>National Organizations</a:t>
            </a:r>
          </a:p>
          <a:p>
            <a:pPr lvl="2"/>
            <a:r>
              <a:rPr lang="en-US" dirty="0" smtClean="0"/>
              <a:t>Community leaders from 48 states</a:t>
            </a:r>
          </a:p>
          <a:p>
            <a:pPr lvl="2"/>
            <a:r>
              <a:rPr lang="en-US" dirty="0" smtClean="0"/>
              <a:t>Input from top performing countries – Japan, Taiwan, Singapore, Finland, England, India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Each state is required to start with the National Common Core standards as written.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Development of CCS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California adopted the Common Core (National) in August 2010 - 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California inserted15% of current state standards into 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Final set for California are called California Common Core Standards or CCCS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California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Aligned with college and work force expectations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Clear, understandable, and consistent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Rigorous content and application of knowledge through higher-order skills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Recognition of the strengths and lessons of current state standards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California </a:t>
            </a:r>
            <a:br>
              <a:rPr lang="en-US" dirty="0" smtClean="0"/>
            </a:br>
            <a:r>
              <a:rPr lang="en-US" dirty="0" smtClean="0"/>
              <a:t>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ELA standards focus equally on fiction and non-fiction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Inclusion of Listening and Speaking Standards in ELA for all students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Stronger description of standard English conventions and language vocabulary acquisition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Separate set of literacy standards for content courses </a:t>
            </a:r>
            <a:r>
              <a:rPr lang="en-US" sz="1900" dirty="0" smtClean="0"/>
              <a:t>(6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 – 12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) </a:t>
            </a:r>
            <a:r>
              <a:rPr lang="en-US" dirty="0" smtClean="0"/>
              <a:t>which focus on communication, reading and writing skills required for college and career success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CCCS for ELA and</a:t>
            </a:r>
            <a:br>
              <a:rPr lang="en-US" sz="2800" dirty="0" smtClean="0"/>
            </a:br>
            <a:r>
              <a:rPr lang="en-US" sz="2800" dirty="0" smtClean="0"/>
              <a:t> Literacy in History/Social Studies, Science and Technical Subjects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CCCS standards for mathematics: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Focus on the Mathematical Practice Standards K-12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Develop Conceptual Understanding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Emphasis on Mastery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Balance mathematical understanding and procedural skill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Focus on Fractions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Are internationally benchmarked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CCCS for Mathematics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Make sense of problems and persevere in solving them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Reason abstractly and quantitatively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Construct viable arguments and critique the reasoning of others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Model with mathematics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Use appropriate tools strategically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Attend to precision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Look for and make use of structure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Look for and express regularity in repeated reasoning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CCCS Standards for Mathematical Practice  K-12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CCS (National) do not have Algebra as an 8</a:t>
            </a:r>
            <a:r>
              <a:rPr lang="en-US" baseline="30000" dirty="0" smtClean="0"/>
              <a:t>th</a:t>
            </a:r>
            <a:r>
              <a:rPr lang="en-US" dirty="0" smtClean="0"/>
              <a:t> grade standard; rather embedded throughout grade levels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California CCS (State) included the 8</a:t>
            </a:r>
            <a:r>
              <a:rPr lang="en-US" baseline="30000" dirty="0" smtClean="0"/>
              <a:t>th</a:t>
            </a:r>
            <a:r>
              <a:rPr lang="en-US" dirty="0" smtClean="0"/>
              <a:t> Grade Algebra course current state standards to the CCCS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pathways in the CCCS for 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lvl="2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Algebra</a:t>
            </a:r>
          </a:p>
          <a:p>
            <a:pPr lvl="2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Mathematics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Algebra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23e6d57-d8a4-4f46-af0d-446ccfa6714c">7TUPDFEVKPPK-107-1</_dlc_DocId>
    <_dlc_DocIdUrl xmlns="a23e6d57-d8a4-4f46-af0d-446ccfa6714c">
      <Url>https://www.sccoe.org/Items-Not-Shown/ci/_layouts/15/DocIdRedir.aspx?ID=7TUPDFEVKPPK-107-1</Url>
      <Description>7TUPDFEVKPPK-107-1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AFB04BC8A20B469487F4B5B144207A" ma:contentTypeVersion="1" ma:contentTypeDescription="Create a new document." ma:contentTypeScope="" ma:versionID="13f68727ffd9d50151180aed7aca0525">
  <xsd:schema xmlns:xsd="http://www.w3.org/2001/XMLSchema" xmlns:xs="http://www.w3.org/2001/XMLSchema" xmlns:p="http://schemas.microsoft.com/office/2006/metadata/properties" xmlns:ns2="a23e6d57-d8a4-4f46-af0d-446ccfa6714c" targetNamespace="http://schemas.microsoft.com/office/2006/metadata/properties" ma:root="true" ma:fieldsID="521b12dba7c4ab8d4080f02ea9a6f4be" ns2:_="">
    <xsd:import namespace="a23e6d57-d8a4-4f46-af0d-446ccfa6714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e6d57-d8a4-4f46-af0d-446ccfa6714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BBDC8A-CFFB-421C-BF36-6B76AC9A2122}"/>
</file>

<file path=customXml/itemProps2.xml><?xml version="1.0" encoding="utf-8"?>
<ds:datastoreItem xmlns:ds="http://schemas.openxmlformats.org/officeDocument/2006/customXml" ds:itemID="{6BA1A165-D764-4A39-A51F-28DEE9DD4801}"/>
</file>

<file path=customXml/itemProps3.xml><?xml version="1.0" encoding="utf-8"?>
<ds:datastoreItem xmlns:ds="http://schemas.openxmlformats.org/officeDocument/2006/customXml" ds:itemID="{A9A42899-BAA0-4FAC-A227-84247BE001C5}"/>
</file>

<file path=customXml/itemProps4.xml><?xml version="1.0" encoding="utf-8"?>
<ds:datastoreItem xmlns:ds="http://schemas.openxmlformats.org/officeDocument/2006/customXml" ds:itemID="{9DAD15EE-546E-41B2-992C-B91CDAD0CEA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1412</TotalTime>
  <Words>940</Words>
  <Application>Microsoft Office PowerPoint</Application>
  <PresentationFormat>On-screen Show (4:3)</PresentationFormat>
  <Paragraphs>163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California Common Core Standards</vt:lpstr>
      <vt:lpstr>Federal Purpose for Common Core Standards</vt:lpstr>
      <vt:lpstr>Steps in Development of CCS</vt:lpstr>
      <vt:lpstr>California Common Core Standards</vt:lpstr>
      <vt:lpstr>California   Common Core Standards</vt:lpstr>
      <vt:lpstr>CCCS for ELA and  Literacy in History/Social Studies, Science and Technical Subjects </vt:lpstr>
      <vt:lpstr>CCCS for Mathematics</vt:lpstr>
      <vt:lpstr>CCCS Standards for Mathematical Practice  K-12</vt:lpstr>
      <vt:lpstr>8th Grade Algebra</vt:lpstr>
      <vt:lpstr> High School Mathematics</vt:lpstr>
      <vt:lpstr>High School Mathematics Pathways</vt:lpstr>
      <vt:lpstr>Standard of Modeling </vt:lpstr>
      <vt:lpstr>Standards Correlations for CCCS</vt:lpstr>
      <vt:lpstr>Accountability System</vt:lpstr>
      <vt:lpstr>New Accountability System</vt:lpstr>
      <vt:lpstr>Next Steps for SCUSD</vt:lpstr>
      <vt:lpstr>Next Steps for SCUSD</vt:lpstr>
    </vt:vector>
  </TitlesOfParts>
  <Company>SCUSD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Common Core Standards</dc:title>
  <dc:creator>SCUSD</dc:creator>
  <cp:lastModifiedBy>SCUSD</cp:lastModifiedBy>
  <cp:revision>99</cp:revision>
  <dcterms:created xsi:type="dcterms:W3CDTF">2010-12-16T00:10:17Z</dcterms:created>
  <dcterms:modified xsi:type="dcterms:W3CDTF">2011-02-01T15:47:59Z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0x0101001CAFB04BC8A20B469487F4B5B144207A</vt:lpwstr>
  </property>
  <property fmtid="{D5CDD505-2E9C-101B-9397-08002B2CF9AE}" pid="3" name="_dlc_DocIdItemGuid">
    <vt:lpwstr>219c57e9-09cb-404e-b0ae-11dc4e76c4d9</vt:lpwstr>
  </property>
</Properties>
</file>